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0" r:id="rId6"/>
    <p:sldId id="285" r:id="rId7"/>
    <p:sldId id="286" r:id="rId8"/>
    <p:sldId id="287" r:id="rId9"/>
    <p:sldId id="288" r:id="rId10"/>
    <p:sldId id="289" r:id="rId11"/>
    <p:sldId id="290" r:id="rId12"/>
    <p:sldId id="291" r:id="rId13"/>
    <p:sldId id="292" r:id="rId14"/>
    <p:sldId id="293" r:id="rId15"/>
    <p:sldId id="295" r:id="rId16"/>
    <p:sldId id="296" r:id="rId17"/>
    <p:sldId id="297" r:id="rId18"/>
    <p:sldId id="281" r:id="rId19"/>
    <p:sldId id="282" r:id="rId20"/>
    <p:sldId id="298" r:id="rId21"/>
    <p:sldId id="299" r:id="rId22"/>
    <p:sldId id="300" r:id="rId23"/>
    <p:sldId id="304" r:id="rId24"/>
    <p:sldId id="301" r:id="rId25"/>
    <p:sldId id="302" r:id="rId26"/>
    <p:sldId id="303" r:id="rId27"/>
    <p:sldId id="283" r:id="rId28"/>
    <p:sldId id="279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AE40B-5709-4E1A-8688-DD4207DA06A0}" v="83" dt="2022-03-09T02:36:14.792"/>
    <p1510:client id="{41E5A60A-9442-47CF-AD0D-DDBB783B6B35}" v="57" dt="2022-03-09T10:54:26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05EAE40B-5709-4E1A-8688-DD4207DA06A0}"/>
    <pc:docChg chg="undo custSel addSld delSld modSld">
      <pc:chgData name="이운희" userId="1c1d0e7d-ac85-4881-9f52-6a05f9ac840c" providerId="ADAL" clId="{05EAE40B-5709-4E1A-8688-DD4207DA06A0}" dt="2022-03-09T02:36:32.328" v="423" actId="14100"/>
      <pc:docMkLst>
        <pc:docMk/>
      </pc:docMkLst>
      <pc:sldChg chg="modSp mod">
        <pc:chgData name="이운희" userId="1c1d0e7d-ac85-4881-9f52-6a05f9ac840c" providerId="ADAL" clId="{05EAE40B-5709-4E1A-8688-DD4207DA06A0}" dt="2022-03-09T02:23:45.297" v="187" actId="20577"/>
        <pc:sldMkLst>
          <pc:docMk/>
          <pc:sldMk cId="3442752583" sldId="256"/>
        </pc:sldMkLst>
        <pc:spChg chg="mod">
          <ac:chgData name="이운희" userId="1c1d0e7d-ac85-4881-9f52-6a05f9ac840c" providerId="ADAL" clId="{05EAE40B-5709-4E1A-8688-DD4207DA06A0}" dt="2022-03-09T02:23:45.297" v="187" actId="20577"/>
          <ac:spMkLst>
            <pc:docMk/>
            <pc:sldMk cId="3442752583" sldId="256"/>
            <ac:spMk id="2" creationId="{D396A135-CADF-4732-A38E-373B4C20E2DD}"/>
          </ac:spMkLst>
        </pc:spChg>
        <pc:spChg chg="mod">
          <ac:chgData name="이운희" userId="1c1d0e7d-ac85-4881-9f52-6a05f9ac840c" providerId="ADAL" clId="{05EAE40B-5709-4E1A-8688-DD4207DA06A0}" dt="2022-03-09T02:23:07.410" v="84" actId="20577"/>
          <ac:spMkLst>
            <pc:docMk/>
            <pc:sldMk cId="3442752583" sldId="256"/>
            <ac:spMk id="3" creationId="{A38AB3C1-E095-4759-9FA8-4A907857C124}"/>
          </ac:spMkLst>
        </pc:spChg>
      </pc:sldChg>
      <pc:sldChg chg="modSp mod">
        <pc:chgData name="이운희" userId="1c1d0e7d-ac85-4881-9f52-6a05f9ac840c" providerId="ADAL" clId="{05EAE40B-5709-4E1A-8688-DD4207DA06A0}" dt="2022-03-09T02:23:25.520" v="164" actId="20577"/>
        <pc:sldMkLst>
          <pc:docMk/>
          <pc:sldMk cId="2136143454" sldId="279"/>
        </pc:sldMkLst>
        <pc:spChg chg="mod">
          <ac:chgData name="이운희" userId="1c1d0e7d-ac85-4881-9f52-6a05f9ac840c" providerId="ADAL" clId="{05EAE40B-5709-4E1A-8688-DD4207DA06A0}" dt="2022-03-09T02:23:25.520" v="164" actId="20577"/>
          <ac:spMkLst>
            <pc:docMk/>
            <pc:sldMk cId="2136143454" sldId="279"/>
            <ac:spMk id="3" creationId="{C5A2F950-930A-462D-9688-EF2C7D291EFE}"/>
          </ac:spMkLst>
        </pc:spChg>
      </pc:sldChg>
      <pc:sldChg chg="addSp delSp modSp new mod">
        <pc:chgData name="이운희" userId="1c1d0e7d-ac85-4881-9f52-6a05f9ac840c" providerId="ADAL" clId="{05EAE40B-5709-4E1A-8688-DD4207DA06A0}" dt="2022-03-09T02:29:59.023" v="312" actId="14100"/>
        <pc:sldMkLst>
          <pc:docMk/>
          <pc:sldMk cId="3565416696" sldId="280"/>
        </pc:sldMkLst>
        <pc:spChg chg="del">
          <ac:chgData name="이운희" userId="1c1d0e7d-ac85-4881-9f52-6a05f9ac840c" providerId="ADAL" clId="{05EAE40B-5709-4E1A-8688-DD4207DA06A0}" dt="2022-03-09T02:24:00.112" v="188"/>
          <ac:spMkLst>
            <pc:docMk/>
            <pc:sldMk cId="3565416696" sldId="280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9:59.023" v="312" actId="14100"/>
          <ac:picMkLst>
            <pc:docMk/>
            <pc:sldMk cId="3565416696" sldId="280"/>
            <ac:picMk id="5" creationId="{A750DDB9-78EB-45FE-BEDA-CD4D81F6CC2E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785737888" sldId="280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93374676" sldId="281"/>
        </pc:sldMkLst>
      </pc:sldChg>
      <pc:sldChg chg="addSp delSp modSp add mod">
        <pc:chgData name="이운희" userId="1c1d0e7d-ac85-4881-9f52-6a05f9ac840c" providerId="ADAL" clId="{05EAE40B-5709-4E1A-8688-DD4207DA06A0}" dt="2022-03-09T02:30:03.673" v="314" actId="14100"/>
        <pc:sldMkLst>
          <pc:docMk/>
          <pc:sldMk cId="209129877" sldId="281"/>
        </pc:sldMkLst>
        <pc:spChg chg="del">
          <ac:chgData name="이운희" userId="1c1d0e7d-ac85-4881-9f52-6a05f9ac840c" providerId="ADAL" clId="{05EAE40B-5709-4E1A-8688-DD4207DA06A0}" dt="2022-03-09T02:24:09.905" v="202"/>
          <ac:spMkLst>
            <pc:docMk/>
            <pc:sldMk cId="209129877" sldId="281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03.673" v="314" actId="14100"/>
          <ac:picMkLst>
            <pc:docMk/>
            <pc:sldMk cId="209129877" sldId="281"/>
            <ac:picMk id="5" creationId="{DFD44F87-10AE-4092-8359-784B37A45EF8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26:02.162" v="254" actId="14100"/>
        <pc:sldMkLst>
          <pc:docMk/>
          <pc:sldMk cId="936218481" sldId="282"/>
        </pc:sldMkLst>
        <pc:spChg chg="del">
          <ac:chgData name="이운희" userId="1c1d0e7d-ac85-4881-9f52-6a05f9ac840c" providerId="ADAL" clId="{05EAE40B-5709-4E1A-8688-DD4207DA06A0}" dt="2022-03-09T02:25:16.199" v="234"/>
          <ac:spMkLst>
            <pc:docMk/>
            <pc:sldMk cId="936218481" sldId="282"/>
            <ac:spMk id="3" creationId="{463E7401-EAE1-4C1D-88DB-C19B0C4049BB}"/>
          </ac:spMkLst>
        </pc:spChg>
        <pc:spChg chg="add del mod">
          <ac:chgData name="이운희" userId="1c1d0e7d-ac85-4881-9f52-6a05f9ac840c" providerId="ADAL" clId="{05EAE40B-5709-4E1A-8688-DD4207DA06A0}" dt="2022-03-09T02:25:50.610" v="247"/>
          <ac:spMkLst>
            <pc:docMk/>
            <pc:sldMk cId="936218481" sldId="282"/>
            <ac:spMk id="7" creationId="{4A35F2AF-A59A-459E-9EE7-B997823BD5FC}"/>
          </ac:spMkLst>
        </pc:spChg>
        <pc:picChg chg="add del mod modCrop">
          <ac:chgData name="이운희" userId="1c1d0e7d-ac85-4881-9f52-6a05f9ac840c" providerId="ADAL" clId="{05EAE40B-5709-4E1A-8688-DD4207DA06A0}" dt="2022-03-09T02:25:36.680" v="246" actId="478"/>
          <ac:picMkLst>
            <pc:docMk/>
            <pc:sldMk cId="936218481" sldId="282"/>
            <ac:picMk id="5" creationId="{5B084B66-FA9E-4A17-9721-DB7DE90D92EB}"/>
          </ac:picMkLst>
        </pc:picChg>
        <pc:picChg chg="add mod modCrop">
          <ac:chgData name="이운희" userId="1c1d0e7d-ac85-4881-9f52-6a05f9ac840c" providerId="ADAL" clId="{05EAE40B-5709-4E1A-8688-DD4207DA06A0}" dt="2022-03-09T02:26:02.162" v="254" actId="14100"/>
          <ac:picMkLst>
            <pc:docMk/>
            <pc:sldMk cId="936218481" sldId="282"/>
            <ac:picMk id="9" creationId="{7C6D73D6-7F9A-4D61-9C97-5AD1253F3A00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952264913" sldId="282"/>
        </pc:sldMkLst>
      </pc:sldChg>
      <pc:sldChg chg="addSp delSp modSp add mod">
        <pc:chgData name="이운희" userId="1c1d0e7d-ac85-4881-9f52-6a05f9ac840c" providerId="ADAL" clId="{05EAE40B-5709-4E1A-8688-DD4207DA06A0}" dt="2022-03-09T02:27:37.008" v="260" actId="14100"/>
        <pc:sldMkLst>
          <pc:docMk/>
          <pc:sldMk cId="2621106081" sldId="283"/>
        </pc:sldMkLst>
        <pc:spChg chg="del">
          <ac:chgData name="이운희" userId="1c1d0e7d-ac85-4881-9f52-6a05f9ac840c" providerId="ADAL" clId="{05EAE40B-5709-4E1A-8688-DD4207DA06A0}" dt="2022-03-09T02:27:31.300" v="255"/>
          <ac:spMkLst>
            <pc:docMk/>
            <pc:sldMk cId="2621106081" sldId="283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7:37.008" v="260" actId="14100"/>
          <ac:picMkLst>
            <pc:docMk/>
            <pc:sldMk cId="2621106081" sldId="283"/>
            <ac:picMk id="5" creationId="{AD37DF85-9389-4D23-BEFD-F9078A4E6F4F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059081252" sldId="283"/>
        </pc:sldMkLst>
      </pc:sldChg>
      <pc:sldChg chg="addSp delSp modSp add mod">
        <pc:chgData name="이운희" userId="1c1d0e7d-ac85-4881-9f52-6a05f9ac840c" providerId="ADAL" clId="{05EAE40B-5709-4E1A-8688-DD4207DA06A0}" dt="2022-03-09T02:31:11.916" v="336" actId="14100"/>
        <pc:sldMkLst>
          <pc:docMk/>
          <pc:sldMk cId="2444899298" sldId="284"/>
        </pc:sldMkLst>
        <pc:spChg chg="del">
          <ac:chgData name="이운희" userId="1c1d0e7d-ac85-4881-9f52-6a05f9ac840c" providerId="ADAL" clId="{05EAE40B-5709-4E1A-8688-DD4207DA06A0}" dt="2022-03-09T02:27:43.211" v="261"/>
          <ac:spMkLst>
            <pc:docMk/>
            <pc:sldMk cId="2444899298" sldId="284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1:11.916" v="336" actId="14100"/>
          <ac:picMkLst>
            <pc:docMk/>
            <pc:sldMk cId="2444899298" sldId="284"/>
            <ac:picMk id="5" creationId="{F59295F4-3BE9-42AA-9C00-17A754B683B0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866136601" sldId="284"/>
        </pc:sldMkLst>
      </pc:sldChg>
      <pc:sldChg chg="addSp delSp modSp add del mod">
        <pc:chgData name="이운희" userId="1c1d0e7d-ac85-4881-9f52-6a05f9ac840c" providerId="ADAL" clId="{05EAE40B-5709-4E1A-8688-DD4207DA06A0}" dt="2022-03-09T02:31:56.374" v="353" actId="47"/>
        <pc:sldMkLst>
          <pc:docMk/>
          <pc:sldMk cId="697009541" sldId="285"/>
        </pc:sldMkLst>
        <pc:spChg chg="del">
          <ac:chgData name="이운희" userId="1c1d0e7d-ac85-4881-9f52-6a05f9ac840c" providerId="ADAL" clId="{05EAE40B-5709-4E1A-8688-DD4207DA06A0}" dt="2022-03-09T02:27:51.314" v="263"/>
          <ac:spMkLst>
            <pc:docMk/>
            <pc:sldMk cId="697009541" sldId="285"/>
            <ac:spMk id="3" creationId="{463E7401-EAE1-4C1D-88DB-C19B0C4049BB}"/>
          </ac:spMkLst>
        </pc:spChg>
        <pc:spChg chg="add del mod">
          <ac:chgData name="이운희" userId="1c1d0e7d-ac85-4881-9f52-6a05f9ac840c" providerId="ADAL" clId="{05EAE40B-5709-4E1A-8688-DD4207DA06A0}" dt="2022-03-09T02:28:10.169" v="267"/>
          <ac:spMkLst>
            <pc:docMk/>
            <pc:sldMk cId="697009541" sldId="285"/>
            <ac:spMk id="7" creationId="{36286125-CD46-4190-94F0-2CEFB1A63390}"/>
          </ac:spMkLst>
        </pc:spChg>
        <pc:picChg chg="add del mod modCrop">
          <ac:chgData name="이운희" userId="1c1d0e7d-ac85-4881-9f52-6a05f9ac840c" providerId="ADAL" clId="{05EAE40B-5709-4E1A-8688-DD4207DA06A0}" dt="2022-03-09T02:28:08.133" v="266" actId="478"/>
          <ac:picMkLst>
            <pc:docMk/>
            <pc:sldMk cId="697009541" sldId="285"/>
            <ac:picMk id="5" creationId="{7B3DA802-F402-4BBC-B5D5-7BB22079DDFA}"/>
          </ac:picMkLst>
        </pc:picChg>
        <pc:picChg chg="add mod modCrop">
          <ac:chgData name="이운희" userId="1c1d0e7d-ac85-4881-9f52-6a05f9ac840c" providerId="ADAL" clId="{05EAE40B-5709-4E1A-8688-DD4207DA06A0}" dt="2022-03-09T02:31:43.736" v="346" actId="732"/>
          <ac:picMkLst>
            <pc:docMk/>
            <pc:sldMk cId="697009541" sldId="285"/>
            <ac:picMk id="9" creationId="{65759CF5-34F5-4190-B0BD-6A8A5F531E16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392976793" sldId="285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475451668" sldId="286"/>
        </pc:sldMkLst>
      </pc:sldChg>
      <pc:sldChg chg="addSp delSp modSp add mod">
        <pc:chgData name="이운희" userId="1c1d0e7d-ac85-4881-9f52-6a05f9ac840c" providerId="ADAL" clId="{05EAE40B-5709-4E1A-8688-DD4207DA06A0}" dt="2022-03-09T02:31:54.085" v="352" actId="1076"/>
        <pc:sldMkLst>
          <pc:docMk/>
          <pc:sldMk cId="3334176252" sldId="286"/>
        </pc:sldMkLst>
        <pc:spChg chg="del">
          <ac:chgData name="이운희" userId="1c1d0e7d-ac85-4881-9f52-6a05f9ac840c" providerId="ADAL" clId="{05EAE40B-5709-4E1A-8688-DD4207DA06A0}" dt="2022-03-09T02:28:34.203" v="273"/>
          <ac:spMkLst>
            <pc:docMk/>
            <pc:sldMk cId="3334176252" sldId="286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1:33.288" v="344" actId="14100"/>
          <ac:picMkLst>
            <pc:docMk/>
            <pc:sldMk cId="3334176252" sldId="286"/>
            <ac:picMk id="5" creationId="{7ECF2142-E91D-4142-9F0B-4325CB9C03D9}"/>
          </ac:picMkLst>
        </pc:picChg>
        <pc:picChg chg="add mod">
          <ac:chgData name="이운희" userId="1c1d0e7d-ac85-4881-9f52-6a05f9ac840c" providerId="ADAL" clId="{05EAE40B-5709-4E1A-8688-DD4207DA06A0}" dt="2022-03-09T02:31:54.085" v="352" actId="1076"/>
          <ac:picMkLst>
            <pc:docMk/>
            <pc:sldMk cId="3334176252" sldId="286"/>
            <ac:picMk id="6" creationId="{D029924B-CFEA-48D9-860A-A63F57957C6A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917117757" sldId="287"/>
        </pc:sldMkLst>
      </pc:sldChg>
      <pc:sldChg chg="addSp delSp modSp add mod">
        <pc:chgData name="이운희" userId="1c1d0e7d-ac85-4881-9f52-6a05f9ac840c" providerId="ADAL" clId="{05EAE40B-5709-4E1A-8688-DD4207DA06A0}" dt="2022-03-09T02:32:26.197" v="362" actId="14100"/>
        <pc:sldMkLst>
          <pc:docMk/>
          <pc:sldMk cId="2225616448" sldId="287"/>
        </pc:sldMkLst>
        <pc:spChg chg="del">
          <ac:chgData name="이운희" userId="1c1d0e7d-ac85-4881-9f52-6a05f9ac840c" providerId="ADAL" clId="{05EAE40B-5709-4E1A-8688-DD4207DA06A0}" dt="2022-03-09T02:28:38.129" v="275"/>
          <ac:spMkLst>
            <pc:docMk/>
            <pc:sldMk cId="2225616448" sldId="287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2:26.197" v="362" actId="14100"/>
          <ac:picMkLst>
            <pc:docMk/>
            <pc:sldMk cId="2225616448" sldId="287"/>
            <ac:picMk id="5" creationId="{31A24A84-421D-4F45-8538-DDE334AE3EBF}"/>
          </ac:picMkLst>
        </pc:picChg>
        <pc:picChg chg="add del mod modCrop">
          <ac:chgData name="이운희" userId="1c1d0e7d-ac85-4881-9f52-6a05f9ac840c" providerId="ADAL" clId="{05EAE40B-5709-4E1A-8688-DD4207DA06A0}" dt="2022-03-09T02:32:21.582" v="360" actId="478"/>
          <ac:picMkLst>
            <pc:docMk/>
            <pc:sldMk cId="2225616448" sldId="287"/>
            <ac:picMk id="7" creationId="{211EC625-9BCB-4368-997F-861A24D210FD}"/>
          </ac:picMkLst>
        </pc:picChg>
      </pc:sldChg>
      <pc:sldChg chg="addSp delSp modSp add del mod">
        <pc:chgData name="이운희" userId="1c1d0e7d-ac85-4881-9f52-6a05f9ac840c" providerId="ADAL" clId="{05EAE40B-5709-4E1A-8688-DD4207DA06A0}" dt="2022-03-09T02:29:03.255" v="289" actId="47"/>
        <pc:sldMkLst>
          <pc:docMk/>
          <pc:sldMk cId="1293910054" sldId="288"/>
        </pc:sldMkLst>
        <pc:spChg chg="del">
          <ac:chgData name="이운희" userId="1c1d0e7d-ac85-4881-9f52-6a05f9ac840c" providerId="ADAL" clId="{05EAE40B-5709-4E1A-8688-DD4207DA06A0}" dt="2022-03-09T02:28:41.701" v="278"/>
          <ac:spMkLst>
            <pc:docMk/>
            <pc:sldMk cId="1293910054" sldId="288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8:42.112" v="280" actId="962"/>
          <ac:picMkLst>
            <pc:docMk/>
            <pc:sldMk cId="1293910054" sldId="288"/>
            <ac:picMk id="5" creationId="{C59147A5-E2AD-4269-9D42-1BB0DA92A06C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503947494" sldId="288"/>
        </pc:sldMkLst>
      </pc:sldChg>
      <pc:sldChg chg="addSp delSp modSp add del mod">
        <pc:chgData name="이운희" userId="1c1d0e7d-ac85-4881-9f52-6a05f9ac840c" providerId="ADAL" clId="{05EAE40B-5709-4E1A-8688-DD4207DA06A0}" dt="2022-03-09T02:29:03.255" v="289" actId="47"/>
        <pc:sldMkLst>
          <pc:docMk/>
          <pc:sldMk cId="1541001288" sldId="289"/>
        </pc:sldMkLst>
        <pc:spChg chg="del">
          <ac:chgData name="이운희" userId="1c1d0e7d-ac85-4881-9f52-6a05f9ac840c" providerId="ADAL" clId="{05EAE40B-5709-4E1A-8688-DD4207DA06A0}" dt="2022-03-09T02:28:48.134" v="281"/>
          <ac:spMkLst>
            <pc:docMk/>
            <pc:sldMk cId="1541001288" sldId="289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8:51.250" v="285" actId="1076"/>
          <ac:picMkLst>
            <pc:docMk/>
            <pc:sldMk cId="1541001288" sldId="289"/>
            <ac:picMk id="5" creationId="{026729A9-542C-45EE-A90C-E45F9E68D0D5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475155543" sldId="289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1445187356" sldId="290"/>
        </pc:sldMkLst>
      </pc:sldChg>
      <pc:sldChg chg="addSp delSp modSp add mod">
        <pc:chgData name="이운희" userId="1c1d0e7d-ac85-4881-9f52-6a05f9ac840c" providerId="ADAL" clId="{05EAE40B-5709-4E1A-8688-DD4207DA06A0}" dt="2022-03-09T02:32:42.516" v="368" actId="14100"/>
        <pc:sldMkLst>
          <pc:docMk/>
          <pc:sldMk cId="3823091408" sldId="290"/>
        </pc:sldMkLst>
        <pc:spChg chg="del">
          <ac:chgData name="이운희" userId="1c1d0e7d-ac85-4881-9f52-6a05f9ac840c" providerId="ADAL" clId="{05EAE40B-5709-4E1A-8688-DD4207DA06A0}" dt="2022-03-09T02:29:11.922" v="290"/>
          <ac:spMkLst>
            <pc:docMk/>
            <pc:sldMk cId="3823091408" sldId="290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2:42.516" v="368" actId="14100"/>
          <ac:picMkLst>
            <pc:docMk/>
            <pc:sldMk cId="3823091408" sldId="290"/>
            <ac:picMk id="5" creationId="{6352AECB-DA63-4EF9-A9AF-5BE0CB321290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194909399" sldId="291"/>
        </pc:sldMkLst>
      </pc:sldChg>
      <pc:sldChg chg="addSp delSp modSp add mod">
        <pc:chgData name="이운희" userId="1c1d0e7d-ac85-4881-9f52-6a05f9ac840c" providerId="ADAL" clId="{05EAE40B-5709-4E1A-8688-DD4207DA06A0}" dt="2022-03-09T02:33:04.983" v="375" actId="14100"/>
        <pc:sldMkLst>
          <pc:docMk/>
          <pc:sldMk cId="2395591898" sldId="291"/>
        </pc:sldMkLst>
        <pc:spChg chg="del">
          <ac:chgData name="이운희" userId="1c1d0e7d-ac85-4881-9f52-6a05f9ac840c" providerId="ADAL" clId="{05EAE40B-5709-4E1A-8688-DD4207DA06A0}" dt="2022-03-09T02:29:21.665" v="291"/>
          <ac:spMkLst>
            <pc:docMk/>
            <pc:sldMk cId="2395591898" sldId="291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3:04.983" v="375" actId="14100"/>
          <ac:picMkLst>
            <pc:docMk/>
            <pc:sldMk cId="2395591898" sldId="291"/>
            <ac:picMk id="5" creationId="{EB777D8F-CBD2-476A-8FA4-308D2D993329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4:00.002" v="394" actId="14100"/>
        <pc:sldMkLst>
          <pc:docMk/>
          <pc:sldMk cId="3583588379" sldId="292"/>
        </pc:sldMkLst>
        <pc:spChg chg="del">
          <ac:chgData name="이운희" userId="1c1d0e7d-ac85-4881-9f52-6a05f9ac840c" providerId="ADAL" clId="{05EAE40B-5709-4E1A-8688-DD4207DA06A0}" dt="2022-03-09T02:29:25.478" v="294"/>
          <ac:spMkLst>
            <pc:docMk/>
            <pc:sldMk cId="3583588379" sldId="292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4:00.002" v="394" actId="14100"/>
          <ac:picMkLst>
            <pc:docMk/>
            <pc:sldMk cId="3583588379" sldId="292"/>
            <ac:picMk id="5" creationId="{688A43C0-5E1A-41B9-9DE2-50399F7766FA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710556415" sldId="292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75275990" sldId="293"/>
        </pc:sldMkLst>
      </pc:sldChg>
      <pc:sldChg chg="addSp delSp modSp add mod">
        <pc:chgData name="이운희" userId="1c1d0e7d-ac85-4881-9f52-6a05f9ac840c" providerId="ADAL" clId="{05EAE40B-5709-4E1A-8688-DD4207DA06A0}" dt="2022-03-09T02:33:36.247" v="386" actId="14100"/>
        <pc:sldMkLst>
          <pc:docMk/>
          <pc:sldMk cId="1570343640" sldId="293"/>
        </pc:sldMkLst>
        <pc:spChg chg="del">
          <ac:chgData name="이운희" userId="1c1d0e7d-ac85-4881-9f52-6a05f9ac840c" providerId="ADAL" clId="{05EAE40B-5709-4E1A-8688-DD4207DA06A0}" dt="2022-03-09T02:29:28.985" v="295"/>
          <ac:spMkLst>
            <pc:docMk/>
            <pc:sldMk cId="1570343640" sldId="293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3:36.247" v="386" actId="14100"/>
          <ac:picMkLst>
            <pc:docMk/>
            <pc:sldMk cId="1570343640" sldId="293"/>
            <ac:picMk id="5" creationId="{A7A2A86C-A5B5-4B77-B9DA-BD153D3B958A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013901451" sldId="294"/>
        </pc:sldMkLst>
      </pc:sldChg>
      <pc:sldChg chg="addSp delSp modSp add mod">
        <pc:chgData name="이운희" userId="1c1d0e7d-ac85-4881-9f52-6a05f9ac840c" providerId="ADAL" clId="{05EAE40B-5709-4E1A-8688-DD4207DA06A0}" dt="2022-03-09T02:33:50.800" v="392" actId="14100"/>
        <pc:sldMkLst>
          <pc:docMk/>
          <pc:sldMk cId="3763448906" sldId="294"/>
        </pc:sldMkLst>
        <pc:spChg chg="del">
          <ac:chgData name="이운희" userId="1c1d0e7d-ac85-4881-9f52-6a05f9ac840c" providerId="ADAL" clId="{05EAE40B-5709-4E1A-8688-DD4207DA06A0}" dt="2022-03-09T02:29:32.518" v="296"/>
          <ac:spMkLst>
            <pc:docMk/>
            <pc:sldMk cId="3763448906" sldId="294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3:50.800" v="392" actId="14100"/>
          <ac:picMkLst>
            <pc:docMk/>
            <pc:sldMk cId="3763448906" sldId="294"/>
            <ac:picMk id="5" creationId="{F817AE92-01C9-44A8-AF72-D4DB95389AF9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4:24.175" v="400" actId="14100"/>
        <pc:sldMkLst>
          <pc:docMk/>
          <pc:sldMk cId="82841919" sldId="295"/>
        </pc:sldMkLst>
        <pc:spChg chg="del">
          <ac:chgData name="이운희" userId="1c1d0e7d-ac85-4881-9f52-6a05f9ac840c" providerId="ADAL" clId="{05EAE40B-5709-4E1A-8688-DD4207DA06A0}" dt="2022-03-09T02:29:39.175" v="301"/>
          <ac:spMkLst>
            <pc:docMk/>
            <pc:sldMk cId="82841919" sldId="295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4:24.175" v="400" actId="14100"/>
          <ac:picMkLst>
            <pc:docMk/>
            <pc:sldMk cId="82841919" sldId="295"/>
            <ac:picMk id="5" creationId="{7782E1B5-D217-48AB-8AF1-3D84E9C059D2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132620708" sldId="295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547451830" sldId="296"/>
        </pc:sldMkLst>
      </pc:sldChg>
      <pc:sldChg chg="addSp delSp modSp add mod">
        <pc:chgData name="이운희" userId="1c1d0e7d-ac85-4881-9f52-6a05f9ac840c" providerId="ADAL" clId="{05EAE40B-5709-4E1A-8688-DD4207DA06A0}" dt="2022-03-09T02:30:17.048" v="318" actId="732"/>
        <pc:sldMkLst>
          <pc:docMk/>
          <pc:sldMk cId="2997529678" sldId="296"/>
        </pc:sldMkLst>
        <pc:spChg chg="del">
          <ac:chgData name="이운희" userId="1c1d0e7d-ac85-4881-9f52-6a05f9ac840c" providerId="ADAL" clId="{05EAE40B-5709-4E1A-8688-DD4207DA06A0}" dt="2022-03-09T02:24:16.463" v="203"/>
          <ac:spMkLst>
            <pc:docMk/>
            <pc:sldMk cId="2997529678" sldId="296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0:17.048" v="318" actId="732"/>
          <ac:picMkLst>
            <pc:docMk/>
            <pc:sldMk cId="2997529678" sldId="296"/>
            <ac:picMk id="5" creationId="{19D89FC3-19BD-4DB5-8313-E6D89C3C2BD2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0:22.743" v="320" actId="14100"/>
        <pc:sldMkLst>
          <pc:docMk/>
          <pc:sldMk cId="304219595" sldId="297"/>
        </pc:sldMkLst>
        <pc:spChg chg="del">
          <ac:chgData name="이운희" userId="1c1d0e7d-ac85-4881-9f52-6a05f9ac840c" providerId="ADAL" clId="{05EAE40B-5709-4E1A-8688-DD4207DA06A0}" dt="2022-03-09T02:24:20.078" v="204"/>
          <ac:spMkLst>
            <pc:docMk/>
            <pc:sldMk cId="304219595" sldId="297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22.743" v="320" actId="14100"/>
          <ac:picMkLst>
            <pc:docMk/>
            <pc:sldMk cId="304219595" sldId="297"/>
            <ac:picMk id="5" creationId="{B2C9523E-7D2E-4186-A1CF-5A5BAF6B3063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881806003" sldId="297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653373273" sldId="298"/>
        </pc:sldMkLst>
      </pc:sldChg>
      <pc:sldChg chg="addSp delSp modSp add mod">
        <pc:chgData name="이운희" userId="1c1d0e7d-ac85-4881-9f52-6a05f9ac840c" providerId="ADAL" clId="{05EAE40B-5709-4E1A-8688-DD4207DA06A0}" dt="2022-03-09T02:30:27.656" v="322" actId="14100"/>
        <pc:sldMkLst>
          <pc:docMk/>
          <pc:sldMk cId="3842490603" sldId="298"/>
        </pc:sldMkLst>
        <pc:spChg chg="del">
          <ac:chgData name="이운희" userId="1c1d0e7d-ac85-4881-9f52-6a05f9ac840c" providerId="ADAL" clId="{05EAE40B-5709-4E1A-8688-DD4207DA06A0}" dt="2022-03-09T02:24:23.650" v="205"/>
          <ac:spMkLst>
            <pc:docMk/>
            <pc:sldMk cId="3842490603" sldId="298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27.656" v="322" actId="14100"/>
          <ac:picMkLst>
            <pc:docMk/>
            <pc:sldMk cId="3842490603" sldId="298"/>
            <ac:picMk id="5" creationId="{BB7EBC28-4965-479A-8069-5E7EA26DB06D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699052486" sldId="299"/>
        </pc:sldMkLst>
      </pc:sldChg>
      <pc:sldChg chg="addSp delSp modSp add mod">
        <pc:chgData name="이운희" userId="1c1d0e7d-ac85-4881-9f52-6a05f9ac840c" providerId="ADAL" clId="{05EAE40B-5709-4E1A-8688-DD4207DA06A0}" dt="2022-03-09T02:30:32.070" v="324" actId="14100"/>
        <pc:sldMkLst>
          <pc:docMk/>
          <pc:sldMk cId="4013606849" sldId="299"/>
        </pc:sldMkLst>
        <pc:spChg chg="del">
          <ac:chgData name="이운희" userId="1c1d0e7d-ac85-4881-9f52-6a05f9ac840c" providerId="ADAL" clId="{05EAE40B-5709-4E1A-8688-DD4207DA06A0}" dt="2022-03-09T02:24:26.416" v="207"/>
          <ac:spMkLst>
            <pc:docMk/>
            <pc:sldMk cId="4013606849" sldId="299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32.070" v="324" actId="14100"/>
          <ac:picMkLst>
            <pc:docMk/>
            <pc:sldMk cId="4013606849" sldId="299"/>
            <ac:picMk id="5" creationId="{82C857DE-5831-4AA4-BA45-FE75BE12DC9D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183900545" sldId="300"/>
        </pc:sldMkLst>
      </pc:sldChg>
      <pc:sldChg chg="addSp delSp modSp add mod">
        <pc:chgData name="이운희" userId="1c1d0e7d-ac85-4881-9f52-6a05f9ac840c" providerId="ADAL" clId="{05EAE40B-5709-4E1A-8688-DD4207DA06A0}" dt="2022-03-09T02:30:37.045" v="326" actId="14100"/>
        <pc:sldMkLst>
          <pc:docMk/>
          <pc:sldMk cId="3553719717" sldId="300"/>
        </pc:sldMkLst>
        <pc:spChg chg="del">
          <ac:chgData name="이운희" userId="1c1d0e7d-ac85-4881-9f52-6a05f9ac840c" providerId="ADAL" clId="{05EAE40B-5709-4E1A-8688-DD4207DA06A0}" dt="2022-03-09T02:24:31.004" v="209"/>
          <ac:spMkLst>
            <pc:docMk/>
            <pc:sldMk cId="3553719717" sldId="300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37.045" v="326" actId="14100"/>
          <ac:picMkLst>
            <pc:docMk/>
            <pc:sldMk cId="3553719717" sldId="300"/>
            <ac:picMk id="5" creationId="{C635C53E-919B-4EC2-95EA-6B1CB2CC2E18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0:42.046" v="328" actId="14100"/>
        <pc:sldMkLst>
          <pc:docMk/>
          <pc:sldMk cId="859705328" sldId="301"/>
        </pc:sldMkLst>
        <pc:spChg chg="del">
          <ac:chgData name="이운희" userId="1c1d0e7d-ac85-4881-9f52-6a05f9ac840c" providerId="ADAL" clId="{05EAE40B-5709-4E1A-8688-DD4207DA06A0}" dt="2022-03-09T02:24:38.428" v="211"/>
          <ac:spMkLst>
            <pc:docMk/>
            <pc:sldMk cId="859705328" sldId="301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42.046" v="328" actId="14100"/>
          <ac:picMkLst>
            <pc:docMk/>
            <pc:sldMk cId="859705328" sldId="301"/>
            <ac:picMk id="5" creationId="{2EE1A8D3-93F0-4454-A52A-8B3E1BA1EFDF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224311089" sldId="301"/>
        </pc:sldMkLst>
      </pc:sldChg>
      <pc:sldChg chg="addSp delSp modSp add mod">
        <pc:chgData name="이운희" userId="1c1d0e7d-ac85-4881-9f52-6a05f9ac840c" providerId="ADAL" clId="{05EAE40B-5709-4E1A-8688-DD4207DA06A0}" dt="2022-03-09T02:30:46.200" v="329" actId="14100"/>
        <pc:sldMkLst>
          <pc:docMk/>
          <pc:sldMk cId="1811834912" sldId="302"/>
        </pc:sldMkLst>
        <pc:spChg chg="del">
          <ac:chgData name="이운희" userId="1c1d0e7d-ac85-4881-9f52-6a05f9ac840c" providerId="ADAL" clId="{05EAE40B-5709-4E1A-8688-DD4207DA06A0}" dt="2022-03-09T02:24:43.310" v="216"/>
          <ac:spMkLst>
            <pc:docMk/>
            <pc:sldMk cId="1811834912" sldId="302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46.200" v="329" actId="14100"/>
          <ac:picMkLst>
            <pc:docMk/>
            <pc:sldMk cId="1811834912" sldId="302"/>
            <ac:picMk id="5" creationId="{847A8810-4727-4F70-B355-249C14AC9E38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702657195" sldId="302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63768572" sldId="303"/>
        </pc:sldMkLst>
      </pc:sldChg>
      <pc:sldChg chg="addSp delSp modSp add mod">
        <pc:chgData name="이운희" userId="1c1d0e7d-ac85-4881-9f52-6a05f9ac840c" providerId="ADAL" clId="{05EAE40B-5709-4E1A-8688-DD4207DA06A0}" dt="2022-03-09T02:30:50.224" v="330" actId="14100"/>
        <pc:sldMkLst>
          <pc:docMk/>
          <pc:sldMk cId="184009965" sldId="303"/>
        </pc:sldMkLst>
        <pc:spChg chg="del">
          <ac:chgData name="이운희" userId="1c1d0e7d-ac85-4881-9f52-6a05f9ac840c" providerId="ADAL" clId="{05EAE40B-5709-4E1A-8688-DD4207DA06A0}" dt="2022-03-09T02:24:48.471" v="220"/>
          <ac:spMkLst>
            <pc:docMk/>
            <pc:sldMk cId="184009965" sldId="303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50.224" v="330" actId="14100"/>
          <ac:picMkLst>
            <pc:docMk/>
            <pc:sldMk cId="184009965" sldId="303"/>
            <ac:picMk id="5" creationId="{32B9DEBD-5ED0-4476-AD0D-6C3B76F60BDE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0:53.235" v="331" actId="14100"/>
        <pc:sldMkLst>
          <pc:docMk/>
          <pc:sldMk cId="2538949283" sldId="304"/>
        </pc:sldMkLst>
        <pc:spChg chg="del">
          <ac:chgData name="이운희" userId="1c1d0e7d-ac85-4881-9f52-6a05f9ac840c" providerId="ADAL" clId="{05EAE40B-5709-4E1A-8688-DD4207DA06A0}" dt="2022-03-09T02:24:52.862" v="224"/>
          <ac:spMkLst>
            <pc:docMk/>
            <pc:sldMk cId="2538949283" sldId="304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53.235" v="331" actId="14100"/>
          <ac:picMkLst>
            <pc:docMk/>
            <pc:sldMk cId="2538949283" sldId="304"/>
            <ac:picMk id="5" creationId="{5E0D95FC-10B6-461A-8306-79519D438321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553890042" sldId="304"/>
        </pc:sldMkLst>
      </pc:sldChg>
      <pc:sldChg chg="addSp delSp modSp add mod">
        <pc:chgData name="이운희" userId="1c1d0e7d-ac85-4881-9f52-6a05f9ac840c" providerId="ADAL" clId="{05EAE40B-5709-4E1A-8688-DD4207DA06A0}" dt="2022-03-09T02:30:57.578" v="332" actId="14100"/>
        <pc:sldMkLst>
          <pc:docMk/>
          <pc:sldMk cId="613967122" sldId="305"/>
        </pc:sldMkLst>
        <pc:spChg chg="del">
          <ac:chgData name="이운희" userId="1c1d0e7d-ac85-4881-9f52-6a05f9ac840c" providerId="ADAL" clId="{05EAE40B-5709-4E1A-8688-DD4207DA06A0}" dt="2022-03-09T02:24:56.856" v="226"/>
          <ac:spMkLst>
            <pc:docMk/>
            <pc:sldMk cId="613967122" sldId="305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57.578" v="332" actId="14100"/>
          <ac:picMkLst>
            <pc:docMk/>
            <pc:sldMk cId="613967122" sldId="305"/>
            <ac:picMk id="5" creationId="{3CAD7907-F3E4-4073-A803-868D1A5D527A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888367233" sldId="305"/>
        </pc:sldMkLst>
      </pc:sldChg>
      <pc:sldChg chg="addSp delSp modSp add mod">
        <pc:chgData name="이운희" userId="1c1d0e7d-ac85-4881-9f52-6a05f9ac840c" providerId="ADAL" clId="{05EAE40B-5709-4E1A-8688-DD4207DA06A0}" dt="2022-03-09T02:25:34.562" v="245" actId="1076"/>
        <pc:sldMkLst>
          <pc:docMk/>
          <pc:sldMk cId="184567761" sldId="306"/>
        </pc:sldMkLst>
        <pc:spChg chg="del">
          <ac:chgData name="이운희" userId="1c1d0e7d-ac85-4881-9f52-6a05f9ac840c" providerId="ADAL" clId="{05EAE40B-5709-4E1A-8688-DD4207DA06A0}" dt="2022-03-09T02:25:08.290" v="230"/>
          <ac:spMkLst>
            <pc:docMk/>
            <pc:sldMk cId="184567761" sldId="306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5:31.708" v="242" actId="14100"/>
          <ac:picMkLst>
            <pc:docMk/>
            <pc:sldMk cId="184567761" sldId="306"/>
            <ac:picMk id="5" creationId="{190F0E4E-F16E-47F7-B52B-2C8C6AD53EFD}"/>
          </ac:picMkLst>
        </pc:picChg>
        <pc:picChg chg="add mod">
          <ac:chgData name="이운희" userId="1c1d0e7d-ac85-4881-9f52-6a05f9ac840c" providerId="ADAL" clId="{05EAE40B-5709-4E1A-8688-DD4207DA06A0}" dt="2022-03-09T02:25:34.562" v="245" actId="1076"/>
          <ac:picMkLst>
            <pc:docMk/>
            <pc:sldMk cId="184567761" sldId="306"/>
            <ac:picMk id="6" creationId="{0BC8FD6C-C692-44AB-912B-7EDA91711A81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742944645" sldId="306"/>
        </pc:sldMkLst>
      </pc:sldChg>
      <pc:sldChg chg="addSp delSp modSp new mod">
        <pc:chgData name="이운희" userId="1c1d0e7d-ac85-4881-9f52-6a05f9ac840c" providerId="ADAL" clId="{05EAE40B-5709-4E1A-8688-DD4207DA06A0}" dt="2022-03-09T02:31:17.434" v="338" actId="14100"/>
        <pc:sldMkLst>
          <pc:docMk/>
          <pc:sldMk cId="792562660" sldId="307"/>
        </pc:sldMkLst>
        <pc:spChg chg="del">
          <ac:chgData name="이운희" userId="1c1d0e7d-ac85-4881-9f52-6a05f9ac840c" providerId="ADAL" clId="{05EAE40B-5709-4E1A-8688-DD4207DA06A0}" dt="2022-03-09T02:28:29.496" v="271"/>
          <ac:spMkLst>
            <pc:docMk/>
            <pc:sldMk cId="792562660" sldId="307"/>
            <ac:spMk id="3" creationId="{7952631C-4A79-47E7-B22A-7A35167A8B52}"/>
          </ac:spMkLst>
        </pc:spChg>
        <pc:picChg chg="add mod">
          <ac:chgData name="이운희" userId="1c1d0e7d-ac85-4881-9f52-6a05f9ac840c" providerId="ADAL" clId="{05EAE40B-5709-4E1A-8688-DD4207DA06A0}" dt="2022-03-09T02:31:17.434" v="338" actId="14100"/>
          <ac:picMkLst>
            <pc:docMk/>
            <pc:sldMk cId="792562660" sldId="307"/>
            <ac:picMk id="5" creationId="{FA9B8643-AC4D-42F7-BFBA-9D84712D9FBF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278872715" sldId="307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633112695" sldId="308"/>
        </pc:sldMkLst>
      </pc:sldChg>
      <pc:sldChg chg="addSp delSp modSp add mod">
        <pc:chgData name="이운희" userId="1c1d0e7d-ac85-4881-9f52-6a05f9ac840c" providerId="ADAL" clId="{05EAE40B-5709-4E1A-8688-DD4207DA06A0}" dt="2022-03-09T02:34:36.424" v="405" actId="14100"/>
        <pc:sldMkLst>
          <pc:docMk/>
          <pc:sldMk cId="3022938542" sldId="308"/>
        </pc:sldMkLst>
        <pc:spChg chg="del">
          <ac:chgData name="이운희" userId="1c1d0e7d-ac85-4881-9f52-6a05f9ac840c" providerId="ADAL" clId="{05EAE40B-5709-4E1A-8688-DD4207DA06A0}" dt="2022-03-09T02:29:42.225" v="303"/>
          <ac:spMkLst>
            <pc:docMk/>
            <pc:sldMk cId="3022938542" sldId="308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4:36.424" v="405" actId="14100"/>
          <ac:picMkLst>
            <pc:docMk/>
            <pc:sldMk cId="3022938542" sldId="308"/>
            <ac:picMk id="5" creationId="{85B0E073-AC0E-4DA0-A6D5-2B8EED57A115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4:49.173" v="410" actId="14100"/>
        <pc:sldMkLst>
          <pc:docMk/>
          <pc:sldMk cId="1166137987" sldId="309"/>
        </pc:sldMkLst>
        <pc:spChg chg="del">
          <ac:chgData name="이운희" userId="1c1d0e7d-ac85-4881-9f52-6a05f9ac840c" providerId="ADAL" clId="{05EAE40B-5709-4E1A-8688-DD4207DA06A0}" dt="2022-03-09T02:29:45.683" v="306"/>
          <ac:spMkLst>
            <pc:docMk/>
            <pc:sldMk cId="1166137987" sldId="309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4:49.173" v="410" actId="14100"/>
          <ac:picMkLst>
            <pc:docMk/>
            <pc:sldMk cId="1166137987" sldId="309"/>
            <ac:picMk id="5" creationId="{111F3C3B-3F76-4808-B4BB-84F92EC3658C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1964066203" sldId="309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607264723" sldId="310"/>
        </pc:sldMkLst>
      </pc:sldChg>
      <pc:sldChg chg="addSp delSp modSp new mod">
        <pc:chgData name="이운희" userId="1c1d0e7d-ac85-4881-9f52-6a05f9ac840c" providerId="ADAL" clId="{05EAE40B-5709-4E1A-8688-DD4207DA06A0}" dt="2022-03-09T02:36:32.328" v="423" actId="14100"/>
        <pc:sldMkLst>
          <pc:docMk/>
          <pc:sldMk cId="2302527774" sldId="310"/>
        </pc:sldMkLst>
        <pc:spChg chg="del">
          <ac:chgData name="이운희" userId="1c1d0e7d-ac85-4881-9f52-6a05f9ac840c" providerId="ADAL" clId="{05EAE40B-5709-4E1A-8688-DD4207DA06A0}" dt="2022-03-09T02:29:54.247" v="309"/>
          <ac:spMkLst>
            <pc:docMk/>
            <pc:sldMk cId="2302527774" sldId="310"/>
            <ac:spMk id="3" creationId="{D948E638-33A8-4335-B031-B019BA2209CA}"/>
          </ac:spMkLst>
        </pc:spChg>
        <pc:picChg chg="add mod">
          <ac:chgData name="이운희" userId="1c1d0e7d-ac85-4881-9f52-6a05f9ac840c" providerId="ADAL" clId="{05EAE40B-5709-4E1A-8688-DD4207DA06A0}" dt="2022-03-09T02:36:32.328" v="423" actId="14100"/>
          <ac:picMkLst>
            <pc:docMk/>
            <pc:sldMk cId="2302527774" sldId="310"/>
            <ac:picMk id="5" creationId="{B22ACF17-6FCC-4333-8B82-DE428EB27CB4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6:25.896" v="421" actId="14100"/>
        <pc:sldMkLst>
          <pc:docMk/>
          <pc:sldMk cId="1978062749" sldId="311"/>
        </pc:sldMkLst>
        <pc:spChg chg="add del mod">
          <ac:chgData name="이운희" userId="1c1d0e7d-ac85-4881-9f52-6a05f9ac840c" providerId="ADAL" clId="{05EAE40B-5709-4E1A-8688-DD4207DA06A0}" dt="2022-03-09T02:36:14.792" v="413"/>
          <ac:spMkLst>
            <pc:docMk/>
            <pc:sldMk cId="1978062749" sldId="311"/>
            <ac:spMk id="4" creationId="{9C306728-1358-410F-9DDF-ABBF68D75E22}"/>
          </ac:spMkLst>
        </pc:spChg>
        <pc:picChg chg="del">
          <ac:chgData name="이운희" userId="1c1d0e7d-ac85-4881-9f52-6a05f9ac840c" providerId="ADAL" clId="{05EAE40B-5709-4E1A-8688-DD4207DA06A0}" dt="2022-03-09T02:35:45.347" v="412" actId="478"/>
          <ac:picMkLst>
            <pc:docMk/>
            <pc:sldMk cId="1978062749" sldId="311"/>
            <ac:picMk id="5" creationId="{111F3C3B-3F76-4808-B4BB-84F92EC3658C}"/>
          </ac:picMkLst>
        </pc:picChg>
        <pc:picChg chg="add mod modCrop">
          <ac:chgData name="이운희" userId="1c1d0e7d-ac85-4881-9f52-6a05f9ac840c" providerId="ADAL" clId="{05EAE40B-5709-4E1A-8688-DD4207DA06A0}" dt="2022-03-09T02:36:25.896" v="421" actId="14100"/>
          <ac:picMkLst>
            <pc:docMk/>
            <pc:sldMk cId="1978062749" sldId="311"/>
            <ac:picMk id="7" creationId="{CA01578B-20EA-40F2-BC1B-AFBD106EC1ED}"/>
          </ac:picMkLst>
        </pc:picChg>
      </pc:sldChg>
      <pc:sldChg chg="addSp delSp modSp new del mod">
        <pc:chgData name="이운희" userId="1c1d0e7d-ac85-4881-9f52-6a05f9ac840c" providerId="ADAL" clId="{05EAE40B-5709-4E1A-8688-DD4207DA06A0}" dt="2022-03-09T02:32:50.286" v="369" actId="47"/>
        <pc:sldMkLst>
          <pc:docMk/>
          <pc:sldMk cId="2783619777" sldId="311"/>
        </pc:sldMkLst>
        <pc:spChg chg="del">
          <ac:chgData name="이운희" userId="1c1d0e7d-ac85-4881-9f52-6a05f9ac840c" providerId="ADAL" clId="{05EAE40B-5709-4E1A-8688-DD4207DA06A0}" dt="2022-03-09T02:32:20.209" v="359"/>
          <ac:spMkLst>
            <pc:docMk/>
            <pc:sldMk cId="2783619777" sldId="311"/>
            <ac:spMk id="3" creationId="{AD309567-B218-4469-9B70-7A2B14505952}"/>
          </ac:spMkLst>
        </pc:spChg>
        <pc:picChg chg="add mod">
          <ac:chgData name="이운희" userId="1c1d0e7d-ac85-4881-9f52-6a05f9ac840c" providerId="ADAL" clId="{05EAE40B-5709-4E1A-8688-DD4207DA06A0}" dt="2022-03-09T02:32:36.649" v="365" actId="14100"/>
          <ac:picMkLst>
            <pc:docMk/>
            <pc:sldMk cId="2783619777" sldId="311"/>
            <ac:picMk id="4" creationId="{AE620AAE-BAC9-4004-9A9D-4E45C9194BA1}"/>
          </ac:picMkLst>
        </pc:picChg>
      </pc:sldChg>
    </pc:docChg>
  </pc:docChgLst>
  <pc:docChgLst>
    <pc:chgData name="이운희" userId="1c1d0e7d-ac85-4881-9f52-6a05f9ac840c" providerId="ADAL" clId="{41E5A60A-9442-47CF-AD0D-DDBB783B6B35}"/>
    <pc:docChg chg="custSel addSld delSld modSld sldOrd">
      <pc:chgData name="이운희" userId="1c1d0e7d-ac85-4881-9f52-6a05f9ac840c" providerId="ADAL" clId="{41E5A60A-9442-47CF-AD0D-DDBB783B6B35}" dt="2022-03-09T10:58:31.858" v="189" actId="14100"/>
      <pc:docMkLst>
        <pc:docMk/>
      </pc:docMkLst>
      <pc:sldChg chg="modSp mod">
        <pc:chgData name="이운희" userId="1c1d0e7d-ac85-4881-9f52-6a05f9ac840c" providerId="ADAL" clId="{41E5A60A-9442-47CF-AD0D-DDBB783B6B35}" dt="2022-03-09T10:50:19.548" v="50"/>
        <pc:sldMkLst>
          <pc:docMk/>
          <pc:sldMk cId="3442752583" sldId="256"/>
        </pc:sldMkLst>
        <pc:spChg chg="mod">
          <ac:chgData name="이운희" userId="1c1d0e7d-ac85-4881-9f52-6a05f9ac840c" providerId="ADAL" clId="{41E5A60A-9442-47CF-AD0D-DDBB783B6B35}" dt="2022-03-09T10:50:19.548" v="50"/>
          <ac:spMkLst>
            <pc:docMk/>
            <pc:sldMk cId="3442752583" sldId="256"/>
            <ac:spMk id="2" creationId="{D396A135-CADF-4732-A38E-373B4C20E2DD}"/>
          </ac:spMkLst>
        </pc:spChg>
        <pc:spChg chg="mod">
          <ac:chgData name="이운희" userId="1c1d0e7d-ac85-4881-9f52-6a05f9ac840c" providerId="ADAL" clId="{41E5A60A-9442-47CF-AD0D-DDBB783B6B35}" dt="2022-03-09T10:49:20.309" v="2" actId="20577"/>
          <ac:spMkLst>
            <pc:docMk/>
            <pc:sldMk cId="3442752583" sldId="256"/>
            <ac:spMk id="3" creationId="{A38AB3C1-E095-4759-9FA8-4A907857C124}"/>
          </ac:spMkLst>
        </pc:spChg>
      </pc:sldChg>
      <pc:sldChg chg="modSp mod">
        <pc:chgData name="이운희" userId="1c1d0e7d-ac85-4881-9f52-6a05f9ac840c" providerId="ADAL" clId="{41E5A60A-9442-47CF-AD0D-DDBB783B6B35}" dt="2022-03-09T10:50:25.111" v="53" actId="20577"/>
        <pc:sldMkLst>
          <pc:docMk/>
          <pc:sldMk cId="2136143454" sldId="279"/>
        </pc:sldMkLst>
        <pc:spChg chg="mod">
          <ac:chgData name="이운희" userId="1c1d0e7d-ac85-4881-9f52-6a05f9ac840c" providerId="ADAL" clId="{41E5A60A-9442-47CF-AD0D-DDBB783B6B35}" dt="2022-03-09T10:50:25.111" v="53" actId="20577"/>
          <ac:spMkLst>
            <pc:docMk/>
            <pc:sldMk cId="2136143454" sldId="279"/>
            <ac:spMk id="3" creationId="{C5A2F950-930A-462D-9688-EF2C7D291EFE}"/>
          </ac:spMkLst>
        </pc:spChg>
      </pc:sldChg>
      <pc:sldChg chg="addSp delSp modSp new mod">
        <pc:chgData name="이운희" userId="1c1d0e7d-ac85-4881-9f52-6a05f9ac840c" providerId="ADAL" clId="{41E5A60A-9442-47CF-AD0D-DDBB783B6B35}" dt="2022-03-09T10:54:37.438" v="140" actId="14100"/>
        <pc:sldMkLst>
          <pc:docMk/>
          <pc:sldMk cId="3037942865" sldId="280"/>
        </pc:sldMkLst>
        <pc:spChg chg="del">
          <ac:chgData name="이운희" userId="1c1d0e7d-ac85-4881-9f52-6a05f9ac840c" providerId="ADAL" clId="{41E5A60A-9442-47CF-AD0D-DDBB783B6B35}" dt="2022-03-09T10:50:55.863" v="72"/>
          <ac:spMkLst>
            <pc:docMk/>
            <pc:sldMk cId="3037942865" sldId="280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4:37.438" v="140" actId="14100"/>
          <ac:picMkLst>
            <pc:docMk/>
            <pc:sldMk cId="3037942865" sldId="280"/>
            <ac:picMk id="5" creationId="{3A046708-8C12-472B-A20C-1483D8182C02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3565416696" sldId="280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209129877" sldId="281"/>
        </pc:sldMkLst>
      </pc:sldChg>
      <pc:sldChg chg="addSp delSp modSp add mod">
        <pc:chgData name="이운희" userId="1c1d0e7d-ac85-4881-9f52-6a05f9ac840c" providerId="ADAL" clId="{41E5A60A-9442-47CF-AD0D-DDBB783B6B35}" dt="2022-03-09T10:57:44.054" v="170" actId="14100"/>
        <pc:sldMkLst>
          <pc:docMk/>
          <pc:sldMk cId="691673566" sldId="281"/>
        </pc:sldMkLst>
        <pc:spChg chg="del">
          <ac:chgData name="이운희" userId="1c1d0e7d-ac85-4881-9f52-6a05f9ac840c" providerId="ADAL" clId="{41E5A60A-9442-47CF-AD0D-DDBB783B6B35}" dt="2022-03-09T10:52:13.088" v="98"/>
          <ac:spMkLst>
            <pc:docMk/>
            <pc:sldMk cId="691673566" sldId="281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7:44.054" v="170" actId="14100"/>
          <ac:picMkLst>
            <pc:docMk/>
            <pc:sldMk cId="691673566" sldId="281"/>
            <ac:picMk id="5" creationId="{31A13F52-B565-4839-981D-8F613E20CF4A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7:48.258" v="172" actId="14100"/>
        <pc:sldMkLst>
          <pc:docMk/>
          <pc:sldMk cId="275786153" sldId="282"/>
        </pc:sldMkLst>
        <pc:spChg chg="del">
          <ac:chgData name="이운희" userId="1c1d0e7d-ac85-4881-9f52-6a05f9ac840c" providerId="ADAL" clId="{41E5A60A-9442-47CF-AD0D-DDBB783B6B35}" dt="2022-03-09T10:52:21.729" v="103"/>
          <ac:spMkLst>
            <pc:docMk/>
            <pc:sldMk cId="275786153" sldId="282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7:48.258" v="172" actId="14100"/>
          <ac:picMkLst>
            <pc:docMk/>
            <pc:sldMk cId="275786153" sldId="282"/>
            <ac:picMk id="5" creationId="{7D095D8A-8F7D-412D-8EF3-B717DA7542C0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936218481" sldId="282"/>
        </pc:sldMkLst>
      </pc:sldChg>
      <pc:sldChg chg="addSp delSp modSp add mod">
        <pc:chgData name="이운희" userId="1c1d0e7d-ac85-4881-9f52-6a05f9ac840c" providerId="ADAL" clId="{41E5A60A-9442-47CF-AD0D-DDBB783B6B35}" dt="2022-03-09T10:58:27.400" v="187" actId="14100"/>
        <pc:sldMkLst>
          <pc:docMk/>
          <pc:sldMk cId="1289282967" sldId="283"/>
        </pc:sldMkLst>
        <pc:spChg chg="del">
          <ac:chgData name="이운희" userId="1c1d0e7d-ac85-4881-9f52-6a05f9ac840c" providerId="ADAL" clId="{41E5A60A-9442-47CF-AD0D-DDBB783B6B35}" dt="2022-03-09T10:54:18.240" v="133"/>
          <ac:spMkLst>
            <pc:docMk/>
            <pc:sldMk cId="1289282967" sldId="283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8:27.400" v="187" actId="14100"/>
          <ac:picMkLst>
            <pc:docMk/>
            <pc:sldMk cId="1289282967" sldId="283"/>
            <ac:picMk id="5" creationId="{66002F45-3979-4580-95F1-83DCF4514577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2621106081" sldId="283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2444899298" sldId="284"/>
        </pc:sldMkLst>
      </pc:sldChg>
      <pc:sldChg chg="addSp delSp modSp add mod">
        <pc:chgData name="이운희" userId="1c1d0e7d-ac85-4881-9f52-6a05f9ac840c" providerId="ADAL" clId="{41E5A60A-9442-47CF-AD0D-DDBB783B6B35}" dt="2022-03-09T10:54:42.211" v="142" actId="14100"/>
        <pc:sldMkLst>
          <pc:docMk/>
          <pc:sldMk cId="3865833578" sldId="284"/>
        </pc:sldMkLst>
        <pc:spChg chg="del">
          <ac:chgData name="이운희" userId="1c1d0e7d-ac85-4881-9f52-6a05f9ac840c" providerId="ADAL" clId="{41E5A60A-9442-47CF-AD0D-DDBB783B6B35}" dt="2022-03-09T10:51:00.611" v="73"/>
          <ac:spMkLst>
            <pc:docMk/>
            <pc:sldMk cId="3865833578" sldId="284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4:42.211" v="142" actId="14100"/>
          <ac:picMkLst>
            <pc:docMk/>
            <pc:sldMk cId="3865833578" sldId="284"/>
            <ac:picMk id="5" creationId="{3302D365-B0D2-43C3-84E6-94B6D14DA863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4:46.577" v="144" actId="14100"/>
        <pc:sldMkLst>
          <pc:docMk/>
          <pc:sldMk cId="3886139594" sldId="285"/>
        </pc:sldMkLst>
        <pc:spChg chg="del">
          <ac:chgData name="이운희" userId="1c1d0e7d-ac85-4881-9f52-6a05f9ac840c" providerId="ADAL" clId="{41E5A60A-9442-47CF-AD0D-DDBB783B6B35}" dt="2022-03-09T10:51:03.205" v="74"/>
          <ac:spMkLst>
            <pc:docMk/>
            <pc:sldMk cId="3886139594" sldId="285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4:46.577" v="144" actId="14100"/>
          <ac:picMkLst>
            <pc:docMk/>
            <pc:sldMk cId="3886139594" sldId="285"/>
            <ac:picMk id="5" creationId="{A1DFD380-349B-4EE2-8442-69AEDACCCA8B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4:56.756" v="146" actId="14100"/>
        <pc:sldMkLst>
          <pc:docMk/>
          <pc:sldMk cId="632564573" sldId="286"/>
        </pc:sldMkLst>
        <pc:spChg chg="del">
          <ac:chgData name="이운희" userId="1c1d0e7d-ac85-4881-9f52-6a05f9ac840c" providerId="ADAL" clId="{41E5A60A-9442-47CF-AD0D-DDBB783B6B35}" dt="2022-03-09T10:51:06.814" v="75"/>
          <ac:spMkLst>
            <pc:docMk/>
            <pc:sldMk cId="632564573" sldId="286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4:56.756" v="146" actId="14100"/>
          <ac:picMkLst>
            <pc:docMk/>
            <pc:sldMk cId="632564573" sldId="286"/>
            <ac:picMk id="5" creationId="{5938F7AB-0B1E-4FC6-8C18-10431E703878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3334176252" sldId="286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2225616448" sldId="287"/>
        </pc:sldMkLst>
      </pc:sldChg>
      <pc:sldChg chg="addSp delSp modSp add mod">
        <pc:chgData name="이운희" userId="1c1d0e7d-ac85-4881-9f52-6a05f9ac840c" providerId="ADAL" clId="{41E5A60A-9442-47CF-AD0D-DDBB783B6B35}" dt="2022-03-09T10:55:01.951" v="148" actId="14100"/>
        <pc:sldMkLst>
          <pc:docMk/>
          <pc:sldMk cId="3485556054" sldId="287"/>
        </pc:sldMkLst>
        <pc:spChg chg="del">
          <ac:chgData name="이운희" userId="1c1d0e7d-ac85-4881-9f52-6a05f9ac840c" providerId="ADAL" clId="{41E5A60A-9442-47CF-AD0D-DDBB783B6B35}" dt="2022-03-09T10:51:11.376" v="78"/>
          <ac:spMkLst>
            <pc:docMk/>
            <pc:sldMk cId="3485556054" sldId="287"/>
            <ac:spMk id="3" creationId="{D13E6DE5-89D6-47D5-AC4D-1770D2BB55B1}"/>
          </ac:spMkLst>
        </pc:spChg>
        <pc:spChg chg="add del mod">
          <ac:chgData name="이운희" userId="1c1d0e7d-ac85-4881-9f52-6a05f9ac840c" providerId="ADAL" clId="{41E5A60A-9442-47CF-AD0D-DDBB783B6B35}" dt="2022-03-09T10:51:22.989" v="81"/>
          <ac:spMkLst>
            <pc:docMk/>
            <pc:sldMk cId="3485556054" sldId="287"/>
            <ac:spMk id="7" creationId="{A089C18D-4E31-4703-A290-3B06BB1220B3}"/>
          </ac:spMkLst>
        </pc:spChg>
        <pc:picChg chg="add del mod">
          <ac:chgData name="이운희" userId="1c1d0e7d-ac85-4881-9f52-6a05f9ac840c" providerId="ADAL" clId="{41E5A60A-9442-47CF-AD0D-DDBB783B6B35}" dt="2022-03-09T10:51:22.209" v="80" actId="478"/>
          <ac:picMkLst>
            <pc:docMk/>
            <pc:sldMk cId="3485556054" sldId="287"/>
            <ac:picMk id="5" creationId="{7E576ED5-E123-462C-8FDE-0EC5CEC96AA9}"/>
          </ac:picMkLst>
        </pc:picChg>
        <pc:picChg chg="add mod">
          <ac:chgData name="이운희" userId="1c1d0e7d-ac85-4881-9f52-6a05f9ac840c" providerId="ADAL" clId="{41E5A60A-9442-47CF-AD0D-DDBB783B6B35}" dt="2022-03-09T10:55:01.951" v="148" actId="14100"/>
          <ac:picMkLst>
            <pc:docMk/>
            <pc:sldMk cId="3485556054" sldId="287"/>
            <ac:picMk id="9" creationId="{8642CCAE-0354-4BF1-B5B6-8C99BA5A6CC6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5:27.769" v="151" actId="1076"/>
        <pc:sldMkLst>
          <pc:docMk/>
          <pc:sldMk cId="819180472" sldId="288"/>
        </pc:sldMkLst>
        <pc:spChg chg="del">
          <ac:chgData name="이운희" userId="1c1d0e7d-ac85-4881-9f52-6a05f9ac840c" providerId="ADAL" clId="{41E5A60A-9442-47CF-AD0D-DDBB783B6B35}" dt="2022-03-09T10:51:25.921" v="83"/>
          <ac:spMkLst>
            <pc:docMk/>
            <pc:sldMk cId="819180472" sldId="288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5:27.769" v="151" actId="1076"/>
          <ac:picMkLst>
            <pc:docMk/>
            <pc:sldMk cId="819180472" sldId="288"/>
            <ac:picMk id="5" creationId="{3EDD43C0-9568-4CD4-BB1F-9335611765FB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5:32.864" v="153" actId="14100"/>
        <pc:sldMkLst>
          <pc:docMk/>
          <pc:sldMk cId="2582863371" sldId="289"/>
        </pc:sldMkLst>
        <pc:spChg chg="del">
          <ac:chgData name="이운희" userId="1c1d0e7d-ac85-4881-9f52-6a05f9ac840c" providerId="ADAL" clId="{41E5A60A-9442-47CF-AD0D-DDBB783B6B35}" dt="2022-03-09T10:51:30.388" v="85"/>
          <ac:spMkLst>
            <pc:docMk/>
            <pc:sldMk cId="2582863371" sldId="289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5:32.864" v="153" actId="14100"/>
          <ac:picMkLst>
            <pc:docMk/>
            <pc:sldMk cId="2582863371" sldId="289"/>
            <ac:picMk id="5" creationId="{F40F8DEA-6958-4CA9-8C87-CF3D1A09C077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5:38.284" v="155" actId="14100"/>
        <pc:sldMkLst>
          <pc:docMk/>
          <pc:sldMk cId="1627908556" sldId="290"/>
        </pc:sldMkLst>
        <pc:spChg chg="del">
          <ac:chgData name="이운희" userId="1c1d0e7d-ac85-4881-9f52-6a05f9ac840c" providerId="ADAL" clId="{41E5A60A-9442-47CF-AD0D-DDBB783B6B35}" dt="2022-03-09T10:51:35.662" v="86"/>
          <ac:spMkLst>
            <pc:docMk/>
            <pc:sldMk cId="1627908556" sldId="290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5:38.284" v="155" actId="14100"/>
          <ac:picMkLst>
            <pc:docMk/>
            <pc:sldMk cId="1627908556" sldId="290"/>
            <ac:picMk id="5" creationId="{DD76727E-CC49-41E4-9826-DFC83469024E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3823091408" sldId="290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2395591898" sldId="291"/>
        </pc:sldMkLst>
      </pc:sldChg>
      <pc:sldChg chg="addSp delSp modSp add mod">
        <pc:chgData name="이운희" userId="1c1d0e7d-ac85-4881-9f52-6a05f9ac840c" providerId="ADAL" clId="{41E5A60A-9442-47CF-AD0D-DDBB783B6B35}" dt="2022-03-09T10:55:43.076" v="157" actId="14100"/>
        <pc:sldMkLst>
          <pc:docMk/>
          <pc:sldMk cId="3354042102" sldId="291"/>
        </pc:sldMkLst>
        <pc:spChg chg="del">
          <ac:chgData name="이운희" userId="1c1d0e7d-ac85-4881-9f52-6a05f9ac840c" providerId="ADAL" clId="{41E5A60A-9442-47CF-AD0D-DDBB783B6B35}" dt="2022-03-09T10:51:40.217" v="89"/>
          <ac:spMkLst>
            <pc:docMk/>
            <pc:sldMk cId="3354042102" sldId="291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5:43.076" v="157" actId="14100"/>
          <ac:picMkLst>
            <pc:docMk/>
            <pc:sldMk cId="3354042102" sldId="291"/>
            <ac:picMk id="5" creationId="{2F9A65E7-E351-4C14-A838-CBA313E3B594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5:47.205" v="159" actId="14100"/>
        <pc:sldMkLst>
          <pc:docMk/>
          <pc:sldMk cId="822991779" sldId="292"/>
        </pc:sldMkLst>
        <pc:spChg chg="del">
          <ac:chgData name="이운희" userId="1c1d0e7d-ac85-4881-9f52-6a05f9ac840c" providerId="ADAL" clId="{41E5A60A-9442-47CF-AD0D-DDBB783B6B35}" dt="2022-03-09T10:51:43.796" v="90"/>
          <ac:spMkLst>
            <pc:docMk/>
            <pc:sldMk cId="822991779" sldId="292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5:47.205" v="159" actId="14100"/>
          <ac:picMkLst>
            <pc:docMk/>
            <pc:sldMk cId="822991779" sldId="292"/>
            <ac:picMk id="5" creationId="{E69D515B-E2BE-43D2-A410-BAC273A38F4D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3583588379" sldId="292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1570343640" sldId="293"/>
        </pc:sldMkLst>
      </pc:sldChg>
      <pc:sldChg chg="addSp delSp modSp add mod">
        <pc:chgData name="이운희" userId="1c1d0e7d-ac85-4881-9f52-6a05f9ac840c" providerId="ADAL" clId="{41E5A60A-9442-47CF-AD0D-DDBB783B6B35}" dt="2022-03-09T10:55:53.747" v="161" actId="14100"/>
        <pc:sldMkLst>
          <pc:docMk/>
          <pc:sldMk cId="4204515616" sldId="293"/>
        </pc:sldMkLst>
        <pc:spChg chg="del">
          <ac:chgData name="이운희" userId="1c1d0e7d-ac85-4881-9f52-6a05f9ac840c" providerId="ADAL" clId="{41E5A60A-9442-47CF-AD0D-DDBB783B6B35}" dt="2022-03-09T10:51:50.026" v="91"/>
          <ac:spMkLst>
            <pc:docMk/>
            <pc:sldMk cId="4204515616" sldId="293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5:53.747" v="161" actId="14100"/>
          <ac:picMkLst>
            <pc:docMk/>
            <pc:sldMk cId="4204515616" sldId="293"/>
            <ac:picMk id="5" creationId="{6DFE5861-5C39-4028-8EC4-ABAEBC1F9E5C}"/>
          </ac:picMkLst>
        </pc:picChg>
      </pc:sldChg>
      <pc:sldChg chg="addSp delSp modSp add del">
        <pc:chgData name="이운희" userId="1c1d0e7d-ac85-4881-9f52-6a05f9ac840c" providerId="ADAL" clId="{41E5A60A-9442-47CF-AD0D-DDBB783B6B35}" dt="2022-03-09T10:51:59.518" v="94" actId="47"/>
        <pc:sldMkLst>
          <pc:docMk/>
          <pc:sldMk cId="1465728078" sldId="294"/>
        </pc:sldMkLst>
        <pc:spChg chg="del">
          <ac:chgData name="이운희" userId="1c1d0e7d-ac85-4881-9f52-6a05f9ac840c" providerId="ADAL" clId="{41E5A60A-9442-47CF-AD0D-DDBB783B6B35}" dt="2022-03-09T10:51:53.547" v="92"/>
          <ac:spMkLst>
            <pc:docMk/>
            <pc:sldMk cId="1465728078" sldId="294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1:53.547" v="92"/>
          <ac:picMkLst>
            <pc:docMk/>
            <pc:sldMk cId="1465728078" sldId="294"/>
            <ac:picMk id="5" creationId="{B70B75EE-48CD-430B-BD47-10E7E52709B6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3763448906" sldId="294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82841919" sldId="295"/>
        </pc:sldMkLst>
      </pc:sldChg>
      <pc:sldChg chg="addSp delSp modSp add mod">
        <pc:chgData name="이운희" userId="1c1d0e7d-ac85-4881-9f52-6a05f9ac840c" providerId="ADAL" clId="{41E5A60A-9442-47CF-AD0D-DDBB783B6B35}" dt="2022-03-09T10:55:58.607" v="163" actId="14100"/>
        <pc:sldMkLst>
          <pc:docMk/>
          <pc:sldMk cId="2595322435" sldId="295"/>
        </pc:sldMkLst>
        <pc:spChg chg="del">
          <ac:chgData name="이운희" userId="1c1d0e7d-ac85-4881-9f52-6a05f9ac840c" providerId="ADAL" clId="{41E5A60A-9442-47CF-AD0D-DDBB783B6B35}" dt="2022-03-09T10:51:56.643" v="93"/>
          <ac:spMkLst>
            <pc:docMk/>
            <pc:sldMk cId="2595322435" sldId="295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5:58.607" v="163" actId="14100"/>
          <ac:picMkLst>
            <pc:docMk/>
            <pc:sldMk cId="2595322435" sldId="295"/>
            <ac:picMk id="5" creationId="{AC90BA86-A451-4030-889B-0D62AF7742DF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6:03.839" v="165" actId="14100"/>
        <pc:sldMkLst>
          <pc:docMk/>
          <pc:sldMk cId="2406730806" sldId="296"/>
        </pc:sldMkLst>
        <pc:spChg chg="del">
          <ac:chgData name="이운희" userId="1c1d0e7d-ac85-4881-9f52-6a05f9ac840c" providerId="ADAL" clId="{41E5A60A-9442-47CF-AD0D-DDBB783B6B35}" dt="2022-03-09T10:52:04.384" v="95"/>
          <ac:spMkLst>
            <pc:docMk/>
            <pc:sldMk cId="2406730806" sldId="296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6:03.839" v="165" actId="14100"/>
          <ac:picMkLst>
            <pc:docMk/>
            <pc:sldMk cId="2406730806" sldId="296"/>
            <ac:picMk id="5" creationId="{085026A4-A33E-4997-9C87-B912C2107B35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2997529678" sldId="296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304219595" sldId="297"/>
        </pc:sldMkLst>
      </pc:sldChg>
      <pc:sldChg chg="addSp delSp modSp add mod">
        <pc:chgData name="이운희" userId="1c1d0e7d-ac85-4881-9f52-6a05f9ac840c" providerId="ADAL" clId="{41E5A60A-9442-47CF-AD0D-DDBB783B6B35}" dt="2022-03-09T10:56:43.511" v="168" actId="14100"/>
        <pc:sldMkLst>
          <pc:docMk/>
          <pc:sldMk cId="2096457602" sldId="297"/>
        </pc:sldMkLst>
        <pc:spChg chg="del">
          <ac:chgData name="이운희" userId="1c1d0e7d-ac85-4881-9f52-6a05f9ac840c" providerId="ADAL" clId="{41E5A60A-9442-47CF-AD0D-DDBB783B6B35}" dt="2022-03-09T10:52:10.127" v="96"/>
          <ac:spMkLst>
            <pc:docMk/>
            <pc:sldMk cId="2096457602" sldId="297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6:43.511" v="168" actId="14100"/>
          <ac:picMkLst>
            <pc:docMk/>
            <pc:sldMk cId="2096457602" sldId="297"/>
            <ac:picMk id="5" creationId="{F3E9F9D6-29A9-41D4-AF69-EFB2AB1475F0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7:53.095" v="174" actId="14100"/>
        <pc:sldMkLst>
          <pc:docMk/>
          <pc:sldMk cId="283105667" sldId="298"/>
        </pc:sldMkLst>
        <pc:spChg chg="del">
          <ac:chgData name="이운희" userId="1c1d0e7d-ac85-4881-9f52-6a05f9ac840c" providerId="ADAL" clId="{41E5A60A-9442-47CF-AD0D-DDBB783B6B35}" dt="2022-03-09T10:52:25.107" v="107"/>
          <ac:spMkLst>
            <pc:docMk/>
            <pc:sldMk cId="283105667" sldId="298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7:53.095" v="174" actId="14100"/>
          <ac:picMkLst>
            <pc:docMk/>
            <pc:sldMk cId="283105667" sldId="298"/>
            <ac:picMk id="5" creationId="{BF765E40-E05B-4B0E-BD77-C5A84F5340CE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3842490603" sldId="298"/>
        </pc:sldMkLst>
      </pc:sldChg>
      <pc:sldChg chg="addSp delSp modSp add mod">
        <pc:chgData name="이운희" userId="1c1d0e7d-ac85-4881-9f52-6a05f9ac840c" providerId="ADAL" clId="{41E5A60A-9442-47CF-AD0D-DDBB783B6B35}" dt="2022-03-09T10:57:57.962" v="176" actId="14100"/>
        <pc:sldMkLst>
          <pc:docMk/>
          <pc:sldMk cId="931167654" sldId="299"/>
        </pc:sldMkLst>
        <pc:spChg chg="del">
          <ac:chgData name="이운희" userId="1c1d0e7d-ac85-4881-9f52-6a05f9ac840c" providerId="ADAL" clId="{41E5A60A-9442-47CF-AD0D-DDBB783B6B35}" dt="2022-03-09T10:52:28.644" v="110"/>
          <ac:spMkLst>
            <pc:docMk/>
            <pc:sldMk cId="931167654" sldId="299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7:57.962" v="176" actId="14100"/>
          <ac:picMkLst>
            <pc:docMk/>
            <pc:sldMk cId="931167654" sldId="299"/>
            <ac:picMk id="5" creationId="{096EF01C-6EF0-4092-950A-5DDE8E5EC79E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4013606849" sldId="299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3553719717" sldId="300"/>
        </pc:sldMkLst>
      </pc:sldChg>
      <pc:sldChg chg="addSp delSp modSp add mod">
        <pc:chgData name="이운희" userId="1c1d0e7d-ac85-4881-9f52-6a05f9ac840c" providerId="ADAL" clId="{41E5A60A-9442-47CF-AD0D-DDBB783B6B35}" dt="2022-03-09T10:58:02.261" v="178" actId="14100"/>
        <pc:sldMkLst>
          <pc:docMk/>
          <pc:sldMk cId="3952162751" sldId="300"/>
        </pc:sldMkLst>
        <pc:spChg chg="del">
          <ac:chgData name="이운희" userId="1c1d0e7d-ac85-4881-9f52-6a05f9ac840c" providerId="ADAL" clId="{41E5A60A-9442-47CF-AD0D-DDBB783B6B35}" dt="2022-03-09T10:53:50.851" v="113"/>
          <ac:spMkLst>
            <pc:docMk/>
            <pc:sldMk cId="3952162751" sldId="300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8:02.261" v="178" actId="14100"/>
          <ac:picMkLst>
            <pc:docMk/>
            <pc:sldMk cId="3952162751" sldId="300"/>
            <ac:picMk id="5" creationId="{BE804F99-BB01-479B-A18A-27A3D4083AFB}"/>
          </ac:picMkLst>
        </pc:picChg>
      </pc:sldChg>
      <pc:sldChg chg="addSp delSp modSp add mod">
        <pc:chgData name="이운희" userId="1c1d0e7d-ac85-4881-9f52-6a05f9ac840c" providerId="ADAL" clId="{41E5A60A-9442-47CF-AD0D-DDBB783B6B35}" dt="2022-03-09T10:58:13.549" v="181" actId="14100"/>
        <pc:sldMkLst>
          <pc:docMk/>
          <pc:sldMk cId="774926212" sldId="301"/>
        </pc:sldMkLst>
        <pc:spChg chg="del">
          <ac:chgData name="이운희" userId="1c1d0e7d-ac85-4881-9f52-6a05f9ac840c" providerId="ADAL" clId="{41E5A60A-9442-47CF-AD0D-DDBB783B6B35}" dt="2022-03-09T10:54:02.678" v="125"/>
          <ac:spMkLst>
            <pc:docMk/>
            <pc:sldMk cId="774926212" sldId="301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8:13.549" v="181" actId="14100"/>
          <ac:picMkLst>
            <pc:docMk/>
            <pc:sldMk cId="774926212" sldId="301"/>
            <ac:picMk id="5" creationId="{70151FAF-A752-405A-9488-96E4B0C34B94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859705328" sldId="301"/>
        </pc:sldMkLst>
      </pc:sldChg>
      <pc:sldChg chg="addSp delSp modSp add mod">
        <pc:chgData name="이운희" userId="1c1d0e7d-ac85-4881-9f52-6a05f9ac840c" providerId="ADAL" clId="{41E5A60A-9442-47CF-AD0D-DDBB783B6B35}" dt="2022-03-09T10:58:17.973" v="183" actId="14100"/>
        <pc:sldMkLst>
          <pc:docMk/>
          <pc:sldMk cId="882358456" sldId="302"/>
        </pc:sldMkLst>
        <pc:spChg chg="del">
          <ac:chgData name="이운희" userId="1c1d0e7d-ac85-4881-9f52-6a05f9ac840c" providerId="ADAL" clId="{41E5A60A-9442-47CF-AD0D-DDBB783B6B35}" dt="2022-03-09T10:54:07.812" v="128"/>
          <ac:spMkLst>
            <pc:docMk/>
            <pc:sldMk cId="882358456" sldId="302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8:17.973" v="183" actId="14100"/>
          <ac:picMkLst>
            <pc:docMk/>
            <pc:sldMk cId="882358456" sldId="302"/>
            <ac:picMk id="5" creationId="{49303953-AF7F-40F9-8D25-BE97D438632D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1811834912" sldId="302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184009965" sldId="303"/>
        </pc:sldMkLst>
      </pc:sldChg>
      <pc:sldChg chg="addSp delSp modSp add mod">
        <pc:chgData name="이운희" userId="1c1d0e7d-ac85-4881-9f52-6a05f9ac840c" providerId="ADAL" clId="{41E5A60A-9442-47CF-AD0D-DDBB783B6B35}" dt="2022-03-09T10:58:22.629" v="185" actId="14100"/>
        <pc:sldMkLst>
          <pc:docMk/>
          <pc:sldMk cId="4237440269" sldId="303"/>
        </pc:sldMkLst>
        <pc:spChg chg="del">
          <ac:chgData name="이운희" userId="1c1d0e7d-ac85-4881-9f52-6a05f9ac840c" providerId="ADAL" clId="{41E5A60A-9442-47CF-AD0D-DDBB783B6B35}" dt="2022-03-09T10:54:11.749" v="131"/>
          <ac:spMkLst>
            <pc:docMk/>
            <pc:sldMk cId="4237440269" sldId="303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8:22.629" v="185" actId="14100"/>
          <ac:picMkLst>
            <pc:docMk/>
            <pc:sldMk cId="4237440269" sldId="303"/>
            <ac:picMk id="5" creationId="{907CB592-75F3-4058-8580-B0DFB1B246E8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2538949283" sldId="304"/>
        </pc:sldMkLst>
      </pc:sldChg>
      <pc:sldChg chg="addSp delSp modSp add mod ord">
        <pc:chgData name="이운희" userId="1c1d0e7d-ac85-4881-9f52-6a05f9ac840c" providerId="ADAL" clId="{41E5A60A-9442-47CF-AD0D-DDBB783B6B35}" dt="2022-03-09T10:58:06.354" v="179" actId="14100"/>
        <pc:sldMkLst>
          <pc:docMk/>
          <pc:sldMk cId="2827684193" sldId="304"/>
        </pc:sldMkLst>
        <pc:spChg chg="del">
          <ac:chgData name="이운희" userId="1c1d0e7d-ac85-4881-9f52-6a05f9ac840c" providerId="ADAL" clId="{41E5A60A-9442-47CF-AD0D-DDBB783B6B35}" dt="2022-03-09T10:53:55.277" v="117"/>
          <ac:spMkLst>
            <pc:docMk/>
            <pc:sldMk cId="2827684193" sldId="304"/>
            <ac:spMk id="3" creationId="{D13E6DE5-89D6-47D5-AC4D-1770D2BB55B1}"/>
          </ac:spMkLst>
        </pc:spChg>
        <pc:picChg chg="add mod">
          <ac:chgData name="이운희" userId="1c1d0e7d-ac85-4881-9f52-6a05f9ac840c" providerId="ADAL" clId="{41E5A60A-9442-47CF-AD0D-DDBB783B6B35}" dt="2022-03-09T10:58:06.354" v="179" actId="14100"/>
          <ac:picMkLst>
            <pc:docMk/>
            <pc:sldMk cId="2827684193" sldId="304"/>
            <ac:picMk id="5" creationId="{73FE2194-7B45-4130-BA61-7665065A2FA5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613967122" sldId="305"/>
        </pc:sldMkLst>
      </pc:sldChg>
      <pc:sldChg chg="addSp delSp modSp new mod">
        <pc:chgData name="이운희" userId="1c1d0e7d-ac85-4881-9f52-6a05f9ac840c" providerId="ADAL" clId="{41E5A60A-9442-47CF-AD0D-DDBB783B6B35}" dt="2022-03-09T10:58:31.858" v="189" actId="14100"/>
        <pc:sldMkLst>
          <pc:docMk/>
          <pc:sldMk cId="4252059317" sldId="305"/>
        </pc:sldMkLst>
        <pc:spChg chg="del">
          <ac:chgData name="이운희" userId="1c1d0e7d-ac85-4881-9f52-6a05f9ac840c" providerId="ADAL" clId="{41E5A60A-9442-47CF-AD0D-DDBB783B6B35}" dt="2022-03-09T10:54:26.086" v="136"/>
          <ac:spMkLst>
            <pc:docMk/>
            <pc:sldMk cId="4252059317" sldId="305"/>
            <ac:spMk id="3" creationId="{E5CE884F-BA87-4B98-BE56-1CB0AE0F7389}"/>
          </ac:spMkLst>
        </pc:spChg>
        <pc:picChg chg="add mod">
          <ac:chgData name="이운희" userId="1c1d0e7d-ac85-4881-9f52-6a05f9ac840c" providerId="ADAL" clId="{41E5A60A-9442-47CF-AD0D-DDBB783B6B35}" dt="2022-03-09T10:58:31.858" v="189" actId="14100"/>
          <ac:picMkLst>
            <pc:docMk/>
            <pc:sldMk cId="4252059317" sldId="305"/>
            <ac:picMk id="5" creationId="{00EB25F1-D10E-4158-A623-C3BC27707ECF}"/>
          </ac:picMkLst>
        </pc:picChg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184567761" sldId="306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792562660" sldId="307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3022938542" sldId="308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1166137987" sldId="309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2302527774" sldId="310"/>
        </pc:sldMkLst>
      </pc:sldChg>
      <pc:sldChg chg="del">
        <pc:chgData name="이운희" userId="1c1d0e7d-ac85-4881-9f52-6a05f9ac840c" providerId="ADAL" clId="{41E5A60A-9442-47CF-AD0D-DDBB783B6B35}" dt="2022-03-09T10:50:05.637" v="3" actId="47"/>
        <pc:sldMkLst>
          <pc:docMk/>
          <pc:sldMk cId="1978062749" sldId="311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388F0-81AD-4D6A-8B8E-CBDB44A41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680AF-CA07-4494-8B38-6A657748A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44110-ADA9-4C00-B1A9-FA935621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F1B25-DB06-4A72-9571-8BF8612A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09C5-A182-4408-B7AE-9DAF8545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542E-DA9B-45AB-97B0-7E745B02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F31BD-9709-435D-8BBA-A99346250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06651-16A0-4AA8-BDD7-A5447DB4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484D5-EA14-4E4E-98CC-C79308FC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AB7A2-A1C7-45C2-B999-BFD4D924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8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DD10FA-B075-4476-8C7B-3B04CE0F0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1795B4-1EC7-43BE-A4B0-D93833FB1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B2261-4FA7-4C09-844C-34C35719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EE5AA-3B15-4E8B-AD05-06DE818F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D06C-B98D-43F7-B320-67233334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1573C-CC8C-468D-8FC7-990B825B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25C3D-4F47-4ABB-9BFE-C42B52FBD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AFA6E7-4B1D-4B39-9E90-648FAB15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74278-7A45-40DC-B796-46A701BD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2B2B6-ED05-42E3-B05F-711464B2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AA2E5-7ADB-4503-B775-02DD219A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F1036-340E-49CB-8B08-C62660E45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8BC51-A088-4043-9053-EE45CB68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252E-4FB7-4936-929B-71DCA344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E5B5C-6A4B-4B5B-B686-75A6BDE9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5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BCC09-BDC4-4BD5-A0F1-6B7695B8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A74C8-35FC-4B3D-822E-667D037F0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139FA-9626-48CF-BDB2-7334DEB0F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2AA13-1EB5-4B4F-9BE1-CF5F5453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FDB68E-F6A7-4ACD-8D1A-A4EC844E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83328-05CA-4FDB-984A-A25DB323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1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8FF90-3E58-4423-97A7-ADAC62B8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F7A88-04D0-457E-9E9C-F5EC79A1A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40A20-7ED2-4C84-8F1F-B52C48DDB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F73C01-F947-464B-9137-4E6B3D635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ABB166-F306-4595-8D20-C15D73042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804B4A-A3BB-4CAD-B5CB-0DD0FDEA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0112B1-D3D9-4F65-A69E-40D75786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1E8B79-1935-4E6A-8B6E-29A342BC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1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A6D0E-B2AE-47AF-9D70-0316F672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88F006-7462-40BC-97DE-F1E8E950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AE3D2D-2582-46F4-AA74-77787C35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D50BE-4609-4075-B863-C2DDA58F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6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01C6EF-EE18-4649-BB89-A4714777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72F642-C23A-416E-8BCD-F3A0FFC2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2715BF-31B2-4833-9B40-8465EBAA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4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ADA09-0D52-472D-B2C2-34E45B39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5E899-BAF3-4685-842A-06D67A26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65006-2D03-4C1A-8B99-46F5FCDD0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7A7707-2DF1-469C-A9E2-EC862D23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417106-96C6-4442-BFF9-0F68B148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1C1E8-1E94-4905-86A3-E676F89A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52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7E212-AEB0-458A-A7DA-98BE5D19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FE8E4-20A5-420F-A218-380443EB6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C7A1C2-25C9-42C2-8C13-DB685AA9D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EDC5D2-470B-4594-91DE-1609E7DC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1A710E-C890-4F6F-BF34-4CF5339B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09B1D9-ADB2-45A3-880D-A017C1CA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0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49B9EE-D469-4FD8-86A7-9C090949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D88FB-7C0F-4CBA-8197-A0F82413C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96799-C0F4-47D0-8E03-3BCE99738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C6C9F-365F-47BF-906B-C54D6F203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06719-BD38-402D-93CD-AB80ADE2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4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GqQ4cbymoWA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qQ4cbymoWA" TargetMode="External"/><Relationship Id="rId3" Type="http://schemas.openxmlformats.org/officeDocument/2006/relationships/hyperlink" Target="https://youtu.be/EkDcBuZct9s" TargetMode="External"/><Relationship Id="rId7" Type="http://schemas.openxmlformats.org/officeDocument/2006/relationships/hyperlink" Target="https://youtu.be/IaEMh4CQke4" TargetMode="External"/><Relationship Id="rId2" Type="http://schemas.openxmlformats.org/officeDocument/2006/relationships/hyperlink" Target="https://youtu.be/a9qFBy0jw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TESi6sTxZXw" TargetMode="External"/><Relationship Id="rId5" Type="http://schemas.openxmlformats.org/officeDocument/2006/relationships/hyperlink" Target="https://youtu.be/AoRQYsIa44Q" TargetMode="External"/><Relationship Id="rId4" Type="http://schemas.openxmlformats.org/officeDocument/2006/relationships/hyperlink" Target="https://youtu.be/QTQuFgdWrwU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6A135-CADF-4732-A38E-373B4C20E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윈도우 기본 설정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AB3C1-E095-4759-9FA8-4A907857C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https://youtu.be/GqQ4cbymoWA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75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E69D515B-E2BE-43D2-A410-BAC273A38F4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229917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DFE5861-5C39-4028-8EC4-ABAEBC1F9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0451561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C90BA86-A451-4030-889B-0D62AF7742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953224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85026A4-A33E-4997-9C87-B912C2107B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67308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3E9F9D6-29A9-41D4-AF69-EFB2AB1475F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64576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1A13F52-B565-4839-981D-8F613E20CF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16735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D095D8A-8F7D-412D-8EF3-B717DA7542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5786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BF765E40-E05B-4B0E-BD77-C5A84F5340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31056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096EF01C-6EF0-4092-950A-5DDE8E5EC7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1167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별이(가) 표시된 사진&#10;&#10;자동 생성된 설명">
            <a:extLst>
              <a:ext uri="{FF2B5EF4-FFF2-40B4-BE49-F238E27FC236}">
                <a16:creationId xmlns:a16="http://schemas.microsoft.com/office/drawing/2014/main" id="{BE804F99-BB01-479B-A18A-27A3D4083A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521627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3A046708-8C12-472B-A20C-1483D8182C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379428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3FE2194-7B45-4130-BA61-7665065A2F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27684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0151FAF-A752-405A-9488-96E4B0C34B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49262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9303953-AF7F-40F9-8D25-BE97D43863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823584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, 스크린샷이(가) 표시된 사진&#10;&#10;자동 생성된 설명">
            <a:extLst>
              <a:ext uri="{FF2B5EF4-FFF2-40B4-BE49-F238E27FC236}">
                <a16:creationId xmlns:a16="http://schemas.microsoft.com/office/drawing/2014/main" id="{907CB592-75F3-4058-8580-B0DFB1B24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2374402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66002F45-3979-4580-95F1-83DCF45145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892829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2C134-6DCD-4180-80A8-7A1DF9E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영상 링크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2F950-930A-462D-9688-EF2C7D291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스마트단말기 이해 </a:t>
            </a:r>
            <a:r>
              <a:rPr lang="en-US" altLang="ko-KR" dirty="0">
                <a:hlinkClick r:id="rId2"/>
              </a:rPr>
              <a:t>https://youtu.be/a9qFBy0jwvs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윈도우 운영체제 이해 </a:t>
            </a:r>
            <a:r>
              <a:rPr lang="en-US" altLang="ko-KR" dirty="0">
                <a:hlinkClick r:id="rId3"/>
              </a:rPr>
              <a:t>https://youtu.be/EkDcBuZct9s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키보드 사용법 </a:t>
            </a:r>
            <a:r>
              <a:rPr lang="en-US" altLang="ko-KR" dirty="0">
                <a:hlinkClick r:id="rId4"/>
              </a:rPr>
              <a:t>https://youtu.be/QTQuFgdWrwU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아이톡톡</a:t>
            </a:r>
            <a:r>
              <a:rPr lang="ko-KR" altLang="en-US" dirty="0"/>
              <a:t> 이해 </a:t>
            </a:r>
            <a:r>
              <a:rPr lang="en-US" altLang="ko-KR" dirty="0">
                <a:hlinkClick r:id="rId5"/>
              </a:rPr>
              <a:t>https://youtu.be/AoRQYsIa44Q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스마트단말기 둘러보기 </a:t>
            </a:r>
            <a:r>
              <a:rPr lang="en-US" altLang="ko-KR" dirty="0">
                <a:hlinkClick r:id="rId6"/>
              </a:rPr>
              <a:t>https://youtu.be/TESi6sTxZXw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입력장치 </a:t>
            </a:r>
            <a:r>
              <a:rPr lang="en-US" altLang="ko-KR" dirty="0"/>
              <a:t>– </a:t>
            </a:r>
            <a:r>
              <a:rPr lang="ko-KR" altLang="en-US" dirty="0"/>
              <a:t>키보드 터치패드 알아보기 </a:t>
            </a:r>
            <a:r>
              <a:rPr lang="en-US" altLang="ko-KR" dirty="0">
                <a:hlinkClick r:id="rId7"/>
              </a:rPr>
              <a:t>https://youtu.be/IaEMh4CQke4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윈도우 기본 설정 </a:t>
            </a:r>
            <a:r>
              <a:rPr lang="en-US" altLang="ko-KR" dirty="0">
                <a:hlinkClick r:id="rId8"/>
              </a:rPr>
              <a:t>https://youtu.be/GqQ4cbymoWA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1434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1DFD380-349B-4EE2-8442-69AEDACCCA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86139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모니터, 점수판, 스크린샷이(가) 표시된 사진&#10;&#10;자동 생성된 설명">
            <a:extLst>
              <a:ext uri="{FF2B5EF4-FFF2-40B4-BE49-F238E27FC236}">
                <a16:creationId xmlns:a16="http://schemas.microsoft.com/office/drawing/2014/main" id="{5938F7AB-0B1E-4FC6-8C18-10431E703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325645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텍스트이(가) 표시된 사진&#10;&#10;자동 생성된 설명">
            <a:extLst>
              <a:ext uri="{FF2B5EF4-FFF2-40B4-BE49-F238E27FC236}">
                <a16:creationId xmlns:a16="http://schemas.microsoft.com/office/drawing/2014/main" id="{8642CCAE-0354-4BF1-B5B6-8C99BA5A6C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855560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모니터, 점수판이(가) 표시된 사진&#10;&#10;자동 생성된 설명">
            <a:extLst>
              <a:ext uri="{FF2B5EF4-FFF2-40B4-BE49-F238E27FC236}">
                <a16:creationId xmlns:a16="http://schemas.microsoft.com/office/drawing/2014/main" id="{3EDD43C0-9568-4CD4-BB1F-933561176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191804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40F8DEA-6958-4CA9-8C87-CF3D1A09C0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2863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모니터, 실내, 조종판이(가) 표시된 사진&#10;&#10;자동 생성된 설명">
            <a:extLst>
              <a:ext uri="{FF2B5EF4-FFF2-40B4-BE49-F238E27FC236}">
                <a16:creationId xmlns:a16="http://schemas.microsoft.com/office/drawing/2014/main" id="{DD76727E-CC49-41E4-9826-DFC8346902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279085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7D9306-3190-4709-8E6A-6B2E43888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F9A65E7-E351-4C14-A838-CBA313E3B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540421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8F3316-2022-47BA-98C1-D30C0377725B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a457248-2877-48dc-b8a0-990969de4f9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A16F6F6-E4A1-4356-8C96-AB542948CB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3F3CDB85-2140-47E0-830D-1F38B51E9AB5}"/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62</Words>
  <Application>Microsoft Office PowerPoint</Application>
  <PresentationFormat>와이드스크린</PresentationFormat>
  <Paragraphs>12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[실습] 윈도우 기본 설정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관련 영상 링크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아이톡톡의 이해</dc:title>
  <dc:creator>이운희</dc:creator>
  <cp:lastModifiedBy>User</cp:lastModifiedBy>
  <cp:revision>3</cp:revision>
  <dcterms:created xsi:type="dcterms:W3CDTF">2022-03-02T22:28:31Z</dcterms:created>
  <dcterms:modified xsi:type="dcterms:W3CDTF">2022-03-14T05:39:58Z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